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3"/>
  </p:notes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00488"/>
    <a:srgbClr val="000099"/>
    <a:srgbClr val="14058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8" autoAdjust="0"/>
    <p:restoredTop sz="94660"/>
  </p:normalViewPr>
  <p:slideViewPr>
    <p:cSldViewPr>
      <p:cViewPr>
        <p:scale>
          <a:sx n="66" d="100"/>
          <a:sy n="66" d="100"/>
        </p:scale>
        <p:origin x="-152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B38A0-C72B-42CC-A676-082830F67B9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F73B-3743-4243-82FB-13EC59FCB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73B-3743-4243-82FB-13EC59FCB0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2EBD0C-6C24-4087-90D9-DDF21C06855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F8FDD0-E746-49A1-A3E6-4F3E598331C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09800" y="228600"/>
            <a:ext cx="4648200" cy="129636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SutonnyMJ" pitchFamily="2" charset="0"/>
                <a:ea typeface="+mj-ea"/>
                <a:cs typeface="SutonnyMJ" pitchFamily="2" charset="0"/>
              </a:rPr>
              <a:t>¯^</a:t>
            </a:r>
            <a:r>
              <a:rPr kumimoji="0" lang="en-US" sz="1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SutonnyMJ" pitchFamily="2" charset="0"/>
                <a:ea typeface="+mj-ea"/>
                <a:cs typeface="SutonnyMJ" pitchFamily="2" charset="0"/>
              </a:rPr>
              <a:t>vMZg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SutonnyMJ" pitchFamily="2" charset="0"/>
              <a:ea typeface="+mj-ea"/>
              <a:cs typeface="SutonnyMJ" pitchFamily="2" charset="0"/>
            </a:endParaRPr>
          </a:p>
        </p:txBody>
      </p:sp>
      <p:pic>
        <p:nvPicPr>
          <p:cNvPr id="2" name="Picture 2" descr="C:\Users\Success\Downloads\imag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evwoi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KvR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0"/>
            <a:ext cx="8229600" cy="2438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e¨envi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jÿ¨Yxq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welq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Av‡jvPbv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Ki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cÖYvjx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latin typeface="SutonnyMJ" pitchFamily="2" charset="0"/>
                <a:cs typeface="SutonnyMJ" pitchFamily="2" charset="0"/>
              </a:rPr>
              <a:t>wjL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| </a:t>
            </a:r>
          </a:p>
          <a:p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12192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en-US" sz="8800" dirty="0" smtClean="0">
              <a:latin typeface="SutonnyMJ" pitchFamily="2" charset="0"/>
              <a:cs typeface="SutonnyMJ" pitchFamily="2" charset="0"/>
            </a:endParaRPr>
          </a:p>
          <a:p>
            <a:pPr algn="ctr">
              <a:buNone/>
            </a:pPr>
            <a:r>
              <a:rPr lang="en-US" sz="26400" b="1" dirty="0" err="1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26400" b="1" dirty="0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`</a:t>
            </a:r>
          </a:p>
          <a:p>
            <a:pPr algn="ctr"/>
            <a:endParaRPr lang="en-US" sz="88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098" name="Picture 2" descr="C:\Users\Success\Downloads\id 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92300"/>
            <a:ext cx="9144000" cy="496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err="1" smtClean="0">
                <a:latin typeface="SutonnyMJ" pitchFamily="2" charset="0"/>
                <a:cs typeface="SutonnyMJ" pitchFamily="2" charset="0"/>
              </a:rPr>
              <a:t>Î‡qv`k</a:t>
            </a:r>
            <a:r>
              <a:rPr lang="en-US" sz="5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5400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sz="5400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2954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sz="4800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sz="4800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sz="4800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4800" dirty="0" err="1" smtClean="0">
                <a:latin typeface="SutonnyMJ" pitchFamily="2" charset="0"/>
                <a:cs typeface="SutonnyMJ" pitchFamily="2" charset="0"/>
              </a:rPr>
              <a:t>cwi‡ekb</a:t>
            </a:r>
            <a:endParaRPr lang="en-US" sz="4800" dirty="0" smtClean="0">
              <a:latin typeface="SutonnyMJ" pitchFamily="2" charset="0"/>
              <a:cs typeface="SutonnyMJ" pitchFamily="2" charset="0"/>
            </a:endParaRPr>
          </a:p>
          <a:p>
            <a:endParaRPr lang="en-US" sz="48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051" name="Picture 3" descr="C:\Users\Success\Downloads\5679045a-9588-45e4-bd34-5872013e44bd_WC-GENERIC_RECIPE_PAGE_LARGE_mini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943600" y="1371600"/>
            <a:ext cx="3200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Lesson  13-2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iwmwci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cÖ‡qvRbxqZv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sz="4400" dirty="0" smtClean="0">
                <a:latin typeface="SutonnyMJ" pitchFamily="2" charset="0"/>
                <a:cs typeface="SutonnyMJ" pitchFamily="2" charset="0"/>
              </a:rPr>
            </a:b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3581400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Lvevi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cÖ‡qvRbxq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DcKiY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¸‡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jv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g‡c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bIqvi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Rb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¨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wRwb‡mi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AcPq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bv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pPr lvl="0"/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Av`k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iwmwc‡Z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cwi‡ek‡bi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msL¨v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D‡jøL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vKvq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KZRb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jvK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†L‡Z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Zv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Abygvb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cwi‡ek‡bi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KvRwU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mnR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pPr lvl="0"/>
            <a:r>
              <a:rPr lang="en-US" sz="2000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AbymiY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bZzb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ivbœv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Avq‡Ë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Avbv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pPr lvl="0"/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cvPK‡`i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wbKU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vK‡j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ivbœv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Lvev‡ii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gvb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cwigvY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hvPvB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myweav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000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sz="2000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20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1026" name="Picture 2" descr="M:\recip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352800"/>
            <a:ext cx="5264150" cy="299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e¨envi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mgq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jÿ¨Yxq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welq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mwVKfv‡e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AbymiY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D‡jøwLZ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cwigvYg‡Zv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DcKiY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e¨envi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Kv‡bv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DcKiY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 †`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qv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bq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Kjv‡KŠkj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Aej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¤^b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†h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Ae¯’vq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Mig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VvÛv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Zij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KwVb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Lvev‡ii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cwi‡ek‡bi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K_v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D‡jøL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_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vK‡e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mLv‡b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wb‡`©wkZ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iÜb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c×wZ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AbymiY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eyS‡Z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Lv‡`¨i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IRb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ivbœvi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miÄvg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ivbœvi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KŠkj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c×wZ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DcKiY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gmjv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Ges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wewbgq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weKjv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m¤ú‡K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aviYv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BZ¨vw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wel‡q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cÖv_wgK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Ávb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AR©b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cÖ‡qvRb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 </a:t>
            </a: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gby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ˆ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Zwi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cÖ¯‘wZ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G‡ÿ‡Î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we‡eP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¨-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Kx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gby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Abyhvqx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wbe©vPb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ˆ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Zwii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KvuPvgvj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msMÖn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cª¯‘Z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Av‡MmwVK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R‡b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KvuPv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gvQ-gvsm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mewR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e‡Q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†K‡U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®‹vi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mwVK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eÜbc×wZ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AbymiY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cÖ¯‘‡Zi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mgq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mZKZ©v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(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Lvevi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†X‡K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ivbœv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ewk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Zv‡c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ivbœv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BZ¨vw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`)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Aej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¤^b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‡_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‡_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cwi‡ek‡bi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cÖ¯‘wZ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*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cÖ¯‘‡Zi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ciB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Mig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Mig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05000"/>
                <a:gridCol w="3581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DcKiY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cwigvY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cÖ¯‘ZK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…Z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Lv‡`¨i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cwigvY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cwi‡ekb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msL¨v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wWg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3wU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`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ya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500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MÖvg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Nb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500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MÖvg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cÖvq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wPwb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3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Uwej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Pv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PvgP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4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cwi‡ekY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fwbjv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(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G‡mÝ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4</a:t>
                      </a:r>
                      <a:r>
                        <a:rPr lang="en-US" baseline="0" dirty="0" smtClean="0"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lang="en-US" baseline="0" dirty="0" err="1" smtClean="0">
                          <a:latin typeface="SutonnyMJ" pitchFamily="2" charset="0"/>
                          <a:cs typeface="SutonnyMJ" pitchFamily="2" charset="0"/>
                        </a:rPr>
                        <a:t>dvUv</a:t>
                      </a:r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cÖ¯‘ZcÖYvjx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 ˆ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Zwi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cv‡Î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wPwb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K¨viv‡gj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Ab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¨ 1wU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cv‡Î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wWg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¸‡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fv‡jvfv‡e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duUv‡Z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duUv‡bv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wW‡gi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‡_ 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ya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wPwb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gkv‡Z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ˆ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Zwii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cvÎwU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VvÛv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Zv‡Z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wWg-`ya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wPwbi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wgkÖY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wU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Pvj‡Z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eo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mmc¨v‡b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dzUv‡bv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cvwb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ya-wWg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gkv‡bv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cvÎwU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gyL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eÜ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Ggbfv‡e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emv‡Z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hv‡Z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cvÎwUi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1/3 Ask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Wz‡e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_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v‡K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Pzjvi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AvuP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gvSvgvwS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1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N›Uv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dzUv‡Z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m¤ú~Y©iƒ‡c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R‡g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M‡j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VvÛv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VvÛv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Qzwi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w`‡q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Pviw`K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Qvov‡Z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cø‡U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cvÎwU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D‡ë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X‡j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wb‡Z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n‡e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cwi‡ek‡b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msL¨v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- `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y»RvZ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`¨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GK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cwi‡ekY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cwigvb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= 1/2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ev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125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MÖvg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d‡j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cÖ¯‘ZK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…Z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Lv‡`¨i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cwi‡ekb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msL¨v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4|</a:t>
            </a: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cywWs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wfwWI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182688" y="3171825"/>
          <a:ext cx="6778625" cy="514350"/>
        </p:xfrm>
        <a:graphic>
          <a:graphicData uri="http://schemas.openxmlformats.org/presentationml/2006/ole">
            <p:oleObj spid="_x0000_s3074" name="Packager Shell Object" showAsIcon="1" r:id="rId3" imgW="6778800" imgH="514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g~j¨vqb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:</a:t>
            </a:r>
            <a:br>
              <a:rPr lang="en-US" dirty="0" smtClean="0">
                <a:latin typeface="SutonnyMJ" pitchFamily="2" charset="0"/>
                <a:cs typeface="SutonnyMJ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229600" cy="2255520"/>
          </a:xfrm>
        </p:spPr>
        <p:txBody>
          <a:bodyPr/>
          <a:lstStyle/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?</a:t>
            </a:r>
          </a:p>
          <a:p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iwmwc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wK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Kv‡R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jv‡M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?</a:t>
            </a: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</TotalTime>
  <Words>608</Words>
  <Application>Microsoft Office PowerPoint</Application>
  <PresentationFormat>On-screen Show (4:3)</PresentationFormat>
  <Paragraphs>60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Packager Shell Object</vt:lpstr>
      <vt:lpstr>Slide 1</vt:lpstr>
      <vt:lpstr>Î‡qv`k Aa¨vq </vt:lpstr>
      <vt:lpstr>‡iwmwci cÖ‡qvRbxqZv </vt:lpstr>
      <vt:lpstr>†iwmwc e¨envi Kivi mgq jÿ¨Yxq welq </vt:lpstr>
      <vt:lpstr>Lv`¨ cÖ¯‘Z </vt:lpstr>
      <vt:lpstr>cywWs</vt:lpstr>
      <vt:lpstr>cÖ¯‘ZcÖYvjx </vt:lpstr>
      <vt:lpstr>cywWs wfwWI</vt:lpstr>
      <vt:lpstr>g~j¨vqb: </vt:lpstr>
      <vt:lpstr>evwoi KvR 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Aa¨vq</dc:title>
  <dc:creator>nayan</dc:creator>
  <cp:lastModifiedBy>USER</cp:lastModifiedBy>
  <cp:revision>134</cp:revision>
  <dcterms:created xsi:type="dcterms:W3CDTF">2016-12-25T14:09:07Z</dcterms:created>
  <dcterms:modified xsi:type="dcterms:W3CDTF">2016-12-27T06:35:59Z</dcterms:modified>
</cp:coreProperties>
</file>